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2" r:id="rId2"/>
    <p:sldId id="258" r:id="rId3"/>
    <p:sldId id="269" r:id="rId4"/>
    <p:sldId id="270" r:id="rId5"/>
    <p:sldId id="27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0" autoAdjust="0"/>
    <p:restoredTop sz="91993" autoAdjust="0"/>
  </p:normalViewPr>
  <p:slideViewPr>
    <p:cSldViewPr snapToGrid="0" snapToObjects="1" showGuides="1">
      <p:cViewPr>
        <p:scale>
          <a:sx n="85" d="100"/>
          <a:sy n="85" d="100"/>
        </p:scale>
        <p:origin x="-1530" y="-72"/>
      </p:cViewPr>
      <p:guideLst>
        <p:guide orient="horz" pos="402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78E66-8290-B247-BC34-81B441F89610}" type="datetimeFigureOut">
              <a:rPr lang="en-US" smtClean="0"/>
              <a:t>10/27/2015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1EC3A-05A7-0449-B8F2-0DF460B92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9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/>
              <a:t>Ask students:</a:t>
            </a:r>
            <a:r>
              <a:rPr lang="en-US" sz="1200" b="1" baseline="0" dirty="0" smtClean="0"/>
              <a:t> </a:t>
            </a:r>
            <a:r>
              <a:rPr lang="en-US" sz="1200" b="1" dirty="0" smtClean="0"/>
              <a:t>How do you win the different levels of the game?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1EC3A-05A7-0449-B8F2-0DF460B92D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latin typeface="Arial"/>
                <a:cs typeface="Arial"/>
              </a:rPr>
              <a:t>Ask students</a:t>
            </a:r>
            <a:r>
              <a:rPr lang="en-US" sz="1200" b="0" baseline="0" dirty="0" smtClean="0">
                <a:latin typeface="Arial"/>
                <a:cs typeface="Arial"/>
              </a:rPr>
              <a:t>: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 you need to do to in the game to play a level?</a:t>
            </a:r>
            <a:r>
              <a:rPr lang="en-US" b="1" dirty="0" smtClean="0">
                <a:effectLst/>
              </a:rPr>
              <a:t> 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1EC3A-05A7-0449-B8F2-0DF460B92D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Ask students: What happens when the colors in the game change from red to pink to white?</a:t>
            </a:r>
            <a:r>
              <a:rPr lang="en-US" b="1" dirty="0" smtClean="0">
                <a:effectLst/>
                <a:latin typeface="Arial"/>
                <a:cs typeface="Arial"/>
              </a:rPr>
              <a:t> 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1EC3A-05A7-0449-B8F2-0DF460B92D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4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Ask students: What do the 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arrows show?</a:t>
            </a:r>
            <a:r>
              <a:rPr lang="en-US" b="1" smtClean="0">
                <a:effectLst/>
                <a:latin typeface="Arial"/>
                <a:cs typeface="Arial"/>
              </a:rPr>
              <a:t> 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1EC3A-05A7-0449-B8F2-0DF460B92D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Ask students: </a:t>
            </a:r>
            <a:r>
              <a:rPr lang="en-US" sz="1200" dirty="0" smtClean="0"/>
              <a:t>What are some strategies you figured out to win the game? </a:t>
            </a: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1EC3A-05A7-0449-B8F2-0DF460B92D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10/27/2015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254000"/>
            <a:ext cx="8229600" cy="558800"/>
          </a:xfrm>
        </p:spPr>
        <p:txBody>
          <a:bodyPr>
            <a:normAutofit/>
          </a:bodyPr>
          <a:lstStyle/>
          <a:p>
            <a:r>
              <a:rPr lang="en-US" sz="2800" b="1" dirty="0"/>
              <a:t>How do you win the different levels of the game?</a:t>
            </a:r>
          </a:p>
        </p:txBody>
      </p:sp>
      <p:pic>
        <p:nvPicPr>
          <p:cNvPr id="4" name="GGZ Leve5_480p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413" y="1600200"/>
            <a:ext cx="6351587" cy="4525963"/>
          </a:xfrm>
        </p:spPr>
      </p:pic>
    </p:spTree>
    <p:extLst>
      <p:ext uri="{BB962C8B-B14F-4D97-AF65-F5344CB8AC3E}">
        <p14:creationId xmlns:p14="http://schemas.microsoft.com/office/powerpoint/2010/main" val="368022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326" y="292100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 did you need to do to in the game to play a level?</a:t>
            </a:r>
            <a:endParaRPr lang="en-US" sz="2800" b="1" dirty="0"/>
          </a:p>
        </p:txBody>
      </p:sp>
      <p:pic>
        <p:nvPicPr>
          <p:cNvPr id="5" name="GGZ Leve5_480p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0472" y="1600200"/>
            <a:ext cx="6351587" cy="4525963"/>
          </a:xfrm>
        </p:spPr>
      </p:pic>
    </p:spTree>
    <p:extLst>
      <p:ext uri="{BB962C8B-B14F-4D97-AF65-F5344CB8AC3E}">
        <p14:creationId xmlns:p14="http://schemas.microsoft.com/office/powerpoint/2010/main" val="38792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913" y="279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What happens when the colors in the game change from red to pink to white? </a:t>
            </a:r>
            <a:endParaRPr lang="en-US" sz="2800" b="1" dirty="0"/>
          </a:p>
        </p:txBody>
      </p:sp>
      <p:pic>
        <p:nvPicPr>
          <p:cNvPr id="5" name="GGZ Leve10_4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6931" y="1497068"/>
            <a:ext cx="5895119" cy="498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913" y="279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What do </a:t>
            </a:r>
            <a:r>
              <a:rPr lang="en-US" sz="2800" b="1" smtClean="0"/>
              <a:t>the arrows </a:t>
            </a:r>
            <a:r>
              <a:rPr lang="en-US" sz="2800" b="1" dirty="0" smtClean="0"/>
              <a:t>show? </a:t>
            </a:r>
            <a:endParaRPr lang="en-US" sz="2800" b="1" dirty="0"/>
          </a:p>
        </p:txBody>
      </p:sp>
      <p:pic>
        <p:nvPicPr>
          <p:cNvPr id="7" name="GGZ Leve5_480p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0472" y="1600200"/>
            <a:ext cx="6351587" cy="4525963"/>
          </a:xfrm>
        </p:spPr>
      </p:pic>
    </p:spTree>
    <p:extLst>
      <p:ext uri="{BB962C8B-B14F-4D97-AF65-F5344CB8AC3E}">
        <p14:creationId xmlns:p14="http://schemas.microsoft.com/office/powerpoint/2010/main" val="27437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913" y="279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are some strategies you figured out to win the game? </a:t>
            </a:r>
            <a:endParaRPr lang="en-US" sz="2800" b="1" dirty="0"/>
          </a:p>
        </p:txBody>
      </p:sp>
      <p:pic>
        <p:nvPicPr>
          <p:cNvPr id="5" name="GGZ Level9_4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330" y="1233507"/>
            <a:ext cx="7002966" cy="56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17365</TotalTime>
  <Words>140</Words>
  <Application>Microsoft Office PowerPoint</Application>
  <PresentationFormat>On-screen Show (4:3)</PresentationFormat>
  <Paragraphs>15</Paragraphs>
  <Slides>5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Twilight</vt:lpstr>
      <vt:lpstr>How do you win the different levels of the game?</vt:lpstr>
      <vt:lpstr>PowerPoint Presentation</vt:lpstr>
      <vt:lpstr>PowerPoint Presentation</vt:lpstr>
      <vt:lpstr>PowerPoint Presentation</vt:lpstr>
      <vt:lpstr>PowerPoint Presentation</vt:lpstr>
    </vt:vector>
  </TitlesOfParts>
  <Company>EDC | CCT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Parris</dc:creator>
  <cp:lastModifiedBy>Megan Silander</cp:lastModifiedBy>
  <cp:revision>83</cp:revision>
  <dcterms:created xsi:type="dcterms:W3CDTF">2014-09-29T14:05:55Z</dcterms:created>
  <dcterms:modified xsi:type="dcterms:W3CDTF">2015-10-27T20:52:13Z</dcterms:modified>
</cp:coreProperties>
</file>