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93" r:id="rId3"/>
    <p:sldId id="294" r:id="rId4"/>
    <p:sldId id="295" r:id="rId5"/>
    <p:sldId id="296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 snapToGrid="0" snapToObjects="1" showGuides="1">
      <p:cViewPr>
        <p:scale>
          <a:sx n="85" d="100"/>
          <a:sy n="85" d="100"/>
        </p:scale>
        <p:origin x="-1518" y="-36"/>
      </p:cViewPr>
      <p:guideLst>
        <p:guide orient="horz" pos="4024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78E66-8290-B247-BC34-81B441F8961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1EC3A-05A7-0449-B8F2-0DF460B9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9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/>
                <a:cs typeface="Arial"/>
              </a:rPr>
              <a:t>Ask students</a:t>
            </a:r>
            <a:r>
              <a:rPr lang="en-US" sz="1200" b="1" baseline="0" dirty="0" smtClean="0">
                <a:latin typeface="Arial"/>
                <a:cs typeface="Arial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 need to do to play the game?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(Ask more than one student to respond and have them come to the whiteboard and describe what they did. Student answers will vary.) </a:t>
            </a:r>
          </a:p>
          <a:p>
            <a:endParaRPr lang="en-US" sz="1200" b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EC3A-05A7-0449-B8F2-0DF460B92D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/>
                <a:cs typeface="Arial"/>
              </a:rPr>
              <a:t>Ask students</a:t>
            </a:r>
            <a:r>
              <a:rPr lang="en-US" sz="1200" b="1" baseline="0" dirty="0" smtClean="0">
                <a:latin typeface="Arial"/>
                <a:cs typeface="Arial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 have to do to the monsters?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(Have students come up to the board and point to the monsters as they answer the question.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them to saying something like: You had to click on the monsters’ hands to get them to connect with each other.)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EC3A-05A7-0449-B8F2-0DF460B92D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/>
                <a:cs typeface="Arial"/>
              </a:rPr>
              <a:t>Ask students</a:t>
            </a:r>
            <a:r>
              <a:rPr lang="en-US" sz="1200" b="1" baseline="0" dirty="0" smtClean="0">
                <a:latin typeface="Arial"/>
                <a:cs typeface="Arial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figure out how to make music?</a:t>
            </a:r>
            <a:r>
              <a:rPr lang="en-US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come up to the board and point to the monsters as they answer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them to saying something like: When the monsters’ hands are not connected, there is no flashing light between them, and there is noise but not music.</a:t>
            </a:r>
          </a:p>
          <a:p>
            <a:endParaRPr lang="en-US" sz="1200" b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EC3A-05A7-0449-B8F2-0DF460B92D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/>
                <a:cs typeface="Arial"/>
              </a:rPr>
              <a:t>Ask students</a:t>
            </a:r>
            <a:r>
              <a:rPr lang="en-US" sz="1200" b="1" baseline="0" dirty="0" smtClean="0">
                <a:latin typeface="Arial"/>
                <a:cs typeface="Arial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happening when the monsters make music?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come up to the board and point to the monsters as they answer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them to saying something like: All of the hands are connected properly and light flashes between all the hands.</a:t>
            </a:r>
            <a:endParaRPr lang="en-US" dirty="0" smtClean="0">
              <a:effectLst/>
            </a:endParaRPr>
          </a:p>
          <a:p>
            <a:endParaRPr lang="en-US" sz="1200" b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EC3A-05A7-0449-B8F2-0DF460B92D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/>
                <a:cs typeface="Arial"/>
              </a:rPr>
              <a:t>Ask students</a:t>
            </a:r>
            <a:r>
              <a:rPr lang="en-US" sz="1200" b="1" baseline="0" dirty="0" smtClean="0">
                <a:latin typeface="Arial"/>
                <a:cs typeface="Arial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did you have to make the music?</a:t>
            </a:r>
            <a:r>
              <a:rPr lang="en-US" dirty="0" smtClean="0">
                <a:effectLst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come up to the board and point to the monsters as they answer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them to saying something like: You need to create music CDs to energize the people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have lost their energy.</a:t>
            </a:r>
            <a:endParaRPr lang="en-US" dirty="0" smtClean="0">
              <a:effectLst/>
            </a:endParaRPr>
          </a:p>
          <a:p>
            <a:endParaRPr lang="en-US" sz="1200" b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EC3A-05A7-0449-B8F2-0DF460B92D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/>
                <a:cs typeface="Arial"/>
              </a:rPr>
              <a:t>Ask students</a:t>
            </a:r>
            <a:r>
              <a:rPr lang="en-US" sz="1200" b="1" baseline="0" dirty="0" smtClean="0">
                <a:latin typeface="Arial"/>
                <a:cs typeface="Arial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strategies you figured out to win the game?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come up to the board and point to the monsters as they answer the question.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EC3A-05A7-0449-B8F2-0DF460B92D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03" y="546100"/>
            <a:ext cx="794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did you need to do to play the game? </a:t>
            </a:r>
          </a:p>
        </p:txBody>
      </p:sp>
      <p:pic>
        <p:nvPicPr>
          <p:cNvPr id="4" name="MM_puzzle_lev4_320x24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752" y="1309902"/>
            <a:ext cx="6296121" cy="4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03" y="262221"/>
            <a:ext cx="794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did you have to do to the monsters? </a:t>
            </a:r>
          </a:p>
        </p:txBody>
      </p:sp>
      <p:pic>
        <p:nvPicPr>
          <p:cNvPr id="5" name="MM_puzzle_lev4_320x24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752" y="1309902"/>
            <a:ext cx="6296121" cy="4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03" y="546100"/>
            <a:ext cx="805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did you figure out how to make music? </a:t>
            </a:r>
            <a:r>
              <a:rPr lang="en-US" sz="2800" b="1" dirty="0" smtClean="0"/>
              <a:t>   </a:t>
            </a:r>
            <a:endParaRPr lang="en-US" sz="2800" b="1" dirty="0"/>
          </a:p>
        </p:txBody>
      </p:sp>
      <p:pic>
        <p:nvPicPr>
          <p:cNvPr id="5" name="MM_puzzle_lev4_320x24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752" y="1309902"/>
            <a:ext cx="6296121" cy="4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1" y="546100"/>
            <a:ext cx="826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happening when the monsters make music? </a:t>
            </a:r>
          </a:p>
        </p:txBody>
      </p:sp>
      <p:pic>
        <p:nvPicPr>
          <p:cNvPr id="5" name="MM_puzzle_lev4_320x24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752" y="1309902"/>
            <a:ext cx="6296121" cy="4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03" y="546100"/>
            <a:ext cx="794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did you have to make the music? </a:t>
            </a:r>
          </a:p>
        </p:txBody>
      </p:sp>
      <p:pic>
        <p:nvPicPr>
          <p:cNvPr id="5" name="MM_puzzle_lev4_320x24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752" y="1309902"/>
            <a:ext cx="6296121" cy="4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818" y="307045"/>
            <a:ext cx="7609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are some strategies you figured out to win the game? </a:t>
            </a:r>
          </a:p>
        </p:txBody>
      </p:sp>
      <p:pic>
        <p:nvPicPr>
          <p:cNvPr id="5" name="MM_puzzle_lev4_320x24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752" y="1309902"/>
            <a:ext cx="6296121" cy="4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18684</TotalTime>
  <Words>367</Words>
  <Application>Microsoft Office PowerPoint</Application>
  <PresentationFormat>On-screen Show (4:3)</PresentationFormat>
  <Paragraphs>34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EDC | CCT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Parris</dc:creator>
  <cp:lastModifiedBy>Megan Silander</cp:lastModifiedBy>
  <cp:revision>99</cp:revision>
  <dcterms:created xsi:type="dcterms:W3CDTF">2014-09-29T14:05:55Z</dcterms:created>
  <dcterms:modified xsi:type="dcterms:W3CDTF">2015-10-13T16:24:01Z</dcterms:modified>
</cp:coreProperties>
</file>